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5750" y="1320799"/>
            <a:ext cx="6540500" cy="893763"/>
          </a:xfrm>
        </p:spPr>
        <p:txBody>
          <a:bodyPr>
            <a:noAutofit/>
          </a:bodyPr>
          <a:lstStyle/>
          <a:p>
            <a:r>
              <a:rPr lang="en-US" sz="66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Data science for business</a:t>
            </a:r>
            <a:endParaRPr lang="en-US" sz="66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Hamid </a:t>
            </a:r>
            <a:r>
              <a:rPr lang="en-US" sz="6000" dirty="0" err="1" smtClean="0">
                <a:latin typeface="Adobe Arabic" panose="02040503050201020203" pitchFamily="18" charset="-78"/>
                <a:cs typeface="Adobe Arabic" panose="02040503050201020203" pitchFamily="18" charset="-78"/>
              </a:rPr>
              <a:t>Zehtab</a:t>
            </a:r>
            <a:endParaRPr lang="en-US" sz="60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1040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79" y="161925"/>
            <a:ext cx="11547121" cy="644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8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3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1" y="0"/>
            <a:ext cx="11795124" cy="664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2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38" y="263525"/>
            <a:ext cx="11116703" cy="636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4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52400"/>
            <a:ext cx="11823700" cy="648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2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365125"/>
            <a:ext cx="11214100" cy="606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4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22" y="365125"/>
            <a:ext cx="11038756" cy="614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6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65125"/>
            <a:ext cx="11150600" cy="611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13" y="365125"/>
            <a:ext cx="10670787" cy="612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3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Science for Business and Decision Making by Luiz </a:t>
            </a:r>
            <a:r>
              <a:rPr lang="en-US" dirty="0" err="1"/>
              <a:t>Favero</a:t>
            </a:r>
            <a:r>
              <a:rPr lang="en-US" dirty="0"/>
              <a:t> and </a:t>
            </a:r>
            <a:r>
              <a:rPr lang="en-US" dirty="0" err="1"/>
              <a:t>Patrícia</a:t>
            </a:r>
            <a:r>
              <a:rPr lang="en-US" dirty="0"/>
              <a:t> </a:t>
            </a:r>
            <a:r>
              <a:rPr lang="en-US" dirty="0" err="1"/>
              <a:t>Belfiore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Harvard </a:t>
            </a:r>
            <a:r>
              <a:rPr lang="en-US" dirty="0"/>
              <a:t>Business School at </a:t>
            </a:r>
            <a:r>
              <a:rPr lang="en-US" dirty="0" smtClean="0"/>
              <a:t>online.hbs.edu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Harvard </a:t>
            </a:r>
            <a:r>
              <a:rPr lang="en-US" dirty="0"/>
              <a:t>Business Review at </a:t>
            </a:r>
            <a:r>
              <a:rPr lang="en-US" dirty="0" smtClean="0"/>
              <a:t>hbr.org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wikipedia.org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ibm.com/cloud/learn/data-science-introduction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coursera.org/browse/data-science</a:t>
            </a:r>
          </a:p>
        </p:txBody>
      </p:sp>
    </p:spTree>
    <p:extLst>
      <p:ext uri="{BB962C8B-B14F-4D97-AF65-F5344CB8AC3E}">
        <p14:creationId xmlns:p14="http://schemas.microsoft.com/office/powerpoint/2010/main" val="5233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057400" cy="485775"/>
          </a:xfrm>
        </p:spPr>
        <p:txBody>
          <a:bodyPr>
            <a:normAutofit fontScale="90000"/>
          </a:bodyPr>
          <a:lstStyle/>
          <a:p>
            <a:endParaRPr lang="en-US" sz="36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4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6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1" y="158749"/>
            <a:ext cx="11430000" cy="650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3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9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33625" y="1690688"/>
            <a:ext cx="7524750" cy="893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Applications of Data science</a:t>
            </a:r>
            <a:endParaRPr lang="en-US" sz="66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" y="5748338"/>
            <a:ext cx="11650028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0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</TotalTime>
  <Words>69</Words>
  <Application>Microsoft Office PowerPoint</Application>
  <PresentationFormat>Widescreen</PresentationFormat>
  <Paragraphs>42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Adobe Arabic</vt:lpstr>
      <vt:lpstr>Arial</vt:lpstr>
      <vt:lpstr>Calibri</vt:lpstr>
      <vt:lpstr>Calibri Light</vt:lpstr>
      <vt:lpstr>Office Theme</vt:lpstr>
      <vt:lpstr>Data science for business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Hamid Zehtab</dc:creator>
  <cp:lastModifiedBy>FRSDR</cp:lastModifiedBy>
  <cp:revision>31</cp:revision>
  <dcterms:created xsi:type="dcterms:W3CDTF">2021-10-29T18:32:15Z</dcterms:created>
  <dcterms:modified xsi:type="dcterms:W3CDTF">2022-01-13T18:45:45Z</dcterms:modified>
</cp:coreProperties>
</file>